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2" r:id="rId3"/>
  </p:sldMasterIdLst>
  <p:sldIdLst>
    <p:sldId id="261" r:id="rId4"/>
    <p:sldId id="260" r:id="rId5"/>
    <p:sldId id="262" r:id="rId6"/>
    <p:sldId id="259" r:id="rId7"/>
    <p:sldId id="258" r:id="rId8"/>
    <p:sldId id="263" r:id="rId9"/>
    <p:sldId id="264" r:id="rId10"/>
    <p:sldId id="265" r:id="rId11"/>
    <p:sldId id="266" r:id="rId12"/>
    <p:sldId id="268" r:id="rId13"/>
    <p:sldId id="267" r:id="rId14"/>
    <p:sldId id="257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ECFA-C2FE-42A8-9A2D-C4DC9880C2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6024-18CE-445C-8991-FDD405F60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0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D23C-8B33-424F-88DF-6920DDEFBE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0598-4DE0-42F9-B7C1-929A3C45A9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0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AC99-7BB1-49A2-B244-D0B6E5388F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2375-72FD-4189-85E2-47EEAACA5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9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1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1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0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1561-1B03-47EE-9814-3FAA572F2E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53C-2F54-43B2-A23F-B1DC5CFF66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8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77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43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0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B1E4-0E13-4080-9001-C32FB9311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3294-AB06-4D65-A84C-5C88B202F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36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B1E43-FDCD-446A-9AF3-5E33CC8DBA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13DB-8FD2-41AF-A967-4DD693A564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5A7D-8901-4ADF-9C45-342FD36CD5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F8AD-7E1C-4AC9-BF53-F82C173772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8800-EAE1-4FD1-806C-37E190FB4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C245-DD8F-489A-BDB3-02329837F1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CA27-40F9-4139-9FA4-6C9C9C730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91C9-FB39-455C-8299-5FA117F320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0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F7EF-BDC3-4CED-9535-B9530C9259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77FA-2113-4C7E-A89D-CB010E2213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0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12C8-97E2-4473-BBD7-2C9F80974D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0C6B-967C-4927-9C23-586D81B4B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946B8E-7A77-48D2-B7DB-51F3FDF344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E1EA5-C332-4577-911C-BB08993363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929B-0DF8-4979-AA14-769016617B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9408-8B1C-4F09-B694-9D5CCBE20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0169A-45B3-4742-BF01-46F5336CB12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58CF61-58F4-4ED3-867F-00C5F9FBB4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:\Тиждень хр ет\мультики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725"/>
            <a:ext cx="8460432" cy="648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G:\Тиждень хр ет\мультики\Бабушки-балуют-вну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" y="548680"/>
            <a:ext cx="86974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" y="0"/>
            <a:ext cx="9131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6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8" y="0"/>
            <a:ext cx="9173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4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1412776"/>
            <a:ext cx="6512511" cy="3888432"/>
          </a:xfrm>
        </p:spPr>
        <p:txBody>
          <a:bodyPr/>
          <a:lstStyle/>
          <a:p>
            <a:pPr marL="0" indent="0" algn="ctr">
              <a:buNone/>
            </a:pPr>
            <a:r>
              <a:rPr lang="uk-UA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Духовні стежки християнської творчості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5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G:\Тиждень хр ет\мультики\picture-13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4"/>
            <a:ext cx="9141363" cy="6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G:\Тиждень хр ет\мультики\1272366401_default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b="4641"/>
          <a:stretch/>
        </p:blipFill>
        <p:spPr bwMode="auto">
          <a:xfrm>
            <a:off x="1547665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G:\Тиждень хр ет\мультики\терпіння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2"/>
            <a:ext cx="9144000" cy="68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1_Тема Office</vt:lpstr>
      <vt:lpstr>3_Тема Office</vt:lpstr>
      <vt:lpstr>Воздушный поток</vt:lpstr>
      <vt:lpstr>Презентация PowerPoint</vt:lpstr>
      <vt:lpstr>Презентация PowerPoint</vt:lpstr>
      <vt:lpstr>Духовні стежки християнської творчості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2013-10-23T14:51:02Z</dcterms:created>
  <dcterms:modified xsi:type="dcterms:W3CDTF">2013-10-23T20:30:20Z</dcterms:modified>
</cp:coreProperties>
</file>